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61" r:id="rId6"/>
    <p:sldId id="259" r:id="rId7"/>
    <p:sldId id="260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  <a:srgbClr val="006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428FA-AEDC-4444-A17A-EA490499E8FB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5AE-B8EE-4A53-84D9-B2C63108B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71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Opening</a:t>
            </a:r>
            <a:r>
              <a:rPr lang="en-US" baseline="0" dirty="0" smtClean="0"/>
              <a:t> of Conference … American Airline's Executives presenting W3 Educational Director Chris Wagoner with Aircraft Model for display at facility.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765AE-B8EE-4A53-84D9-B2C63108BD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98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Group</a:t>
            </a:r>
            <a:r>
              <a:rPr lang="en-US" baseline="0" dirty="0" smtClean="0"/>
              <a:t> Photo of Attendees … 2017 Ground Safety Conference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765AE-B8EE-4A53-84D9-B2C63108BD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86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 Mike Harnett from</a:t>
            </a:r>
            <a:r>
              <a:rPr lang="en-US" baseline="0" dirty="0" smtClean="0"/>
              <a:t> 6 Safety Systems and Brett Beal from OSHA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765AE-B8EE-4A53-84D9-B2C63108BD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33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 Presentations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765AE-B8EE-4A53-84D9-B2C63108BD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37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Instructors interacting with participants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765AE-B8EE-4A53-84D9-B2C63108BD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49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Team Building Exercise Competition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765AE-B8EE-4A53-84D9-B2C63108BD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17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Competition Winning Team … Team Building reports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765AE-B8EE-4A53-84D9-B2C63108BD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06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2018 Theme for Conference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765AE-B8EE-4A53-84D9-B2C63108BD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79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634B-49B9-4351-A788-FB143119B1BF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3D23-DD16-4D82-8608-E581BB9E4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5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634B-49B9-4351-A788-FB143119B1BF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3D23-DD16-4D82-8608-E581BB9E4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87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634B-49B9-4351-A788-FB143119B1BF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3D23-DD16-4D82-8608-E581BB9E4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634B-49B9-4351-A788-FB143119B1BF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3D23-DD16-4D82-8608-E581BB9E4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9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634B-49B9-4351-A788-FB143119B1BF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3D23-DD16-4D82-8608-E581BB9E4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1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634B-49B9-4351-A788-FB143119B1BF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3D23-DD16-4D82-8608-E581BB9E4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1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634B-49B9-4351-A788-FB143119B1BF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3D23-DD16-4D82-8608-E581BB9E4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6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634B-49B9-4351-A788-FB143119B1BF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3D23-DD16-4D82-8608-E581BB9E4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77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634B-49B9-4351-A788-FB143119B1BF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3D23-DD16-4D82-8608-E581BB9E4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1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634B-49B9-4351-A788-FB143119B1BF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3D23-DD16-4D82-8608-E581BB9E4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1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634B-49B9-4351-A788-FB143119B1BF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53D23-DD16-4D82-8608-E581BB9E4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1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4634B-49B9-4351-A788-FB143119B1BF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53D23-DD16-4D82-8608-E581BB9E4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57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914400"/>
            <a:ext cx="5334000" cy="109941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4000" dirty="0" smtClean="0">
                <a:ln>
                  <a:solidFill>
                    <a:schemeClr val="bg1"/>
                  </a:solidFill>
                </a:ln>
                <a:solidFill>
                  <a:srgbClr val="00823B"/>
                </a:solidFill>
                <a:latin typeface="Stencil Std" pitchFamily="82" charset="0"/>
              </a:rPr>
              <a:t>Safety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00823B"/>
                </a:solidFill>
                <a:latin typeface="Stencil Std" pitchFamily="82" charset="0"/>
              </a:rPr>
              <a:t/>
            </a:r>
            <a:b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00823B"/>
                </a:solidFill>
                <a:latin typeface="Stencil Std" pitchFamily="82" charset="0"/>
              </a:rPr>
            </a:br>
            <a:r>
              <a:rPr lang="en-US" sz="31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Working together for Success</a:t>
            </a:r>
            <a:endParaRPr lang="en-US" sz="31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2051" name="Picture 3" descr="O:\Ron's Data\My Documents\Data\JATSC\Ground Safety Training Conference\2017 Joint Safety Conf\Pictures\2017 GSTC\2017-08-29 08.04.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5"/>
          <a:stretch/>
        </p:blipFill>
        <p:spPr bwMode="auto">
          <a:xfrm>
            <a:off x="35442" y="2286000"/>
            <a:ext cx="4974265" cy="271351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:\Ron's Data\My Documents\Data\JATSC\Ground Safety Training Conference\2017 Joint Safety Conf\Pictures\2017 GSTC\2017-08-29 08.49.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" t="11354" r="5771" b="19080"/>
          <a:stretch/>
        </p:blipFill>
        <p:spPr bwMode="auto">
          <a:xfrm>
            <a:off x="4419600" y="4020242"/>
            <a:ext cx="4605013" cy="270019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2286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IAM Ground Safety Training Conference</a:t>
            </a:r>
          </a:p>
        </p:txBody>
      </p:sp>
    </p:spTree>
    <p:extLst>
      <p:ext uri="{BB962C8B-B14F-4D97-AF65-F5344CB8AC3E}">
        <p14:creationId xmlns:p14="http://schemas.microsoft.com/office/powerpoint/2010/main" val="214097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:\Ron's Data\My Documents\Data\JATSC\Ground Safety Training Conference\2017 Joint Safety Conf\Pictures\2017 GSTC\JATC- 2017 Delagate  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22" y="304800"/>
            <a:ext cx="9161721" cy="611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07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:\Ron's Data\My Documents\Data\JATSC\Ground Safety Training Conference\2017 Joint Safety Conf\Pictures\2017 GSTC\2017-08-29 13.37.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0"/>
          <a:stretch/>
        </p:blipFill>
        <p:spPr bwMode="auto">
          <a:xfrm>
            <a:off x="228600" y="304799"/>
            <a:ext cx="6959600" cy="399357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:\Ron's Data\My Documents\Data\JATSC\Ground Safety Training Conference\2017 Joint Safety Conf\Pictures\2017 GSTC\IMG_20170830_0805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446" y="2514599"/>
            <a:ext cx="2443162" cy="43434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88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O:\Ron's Data\My Documents\Data\JATSC\Ground Safety Training Conference\2017 Joint Safety Conf\Pictures\2017 GSTC\IMG_20170829_111902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3" b="37325"/>
          <a:stretch/>
        </p:blipFill>
        <p:spPr bwMode="auto">
          <a:xfrm>
            <a:off x="2057400" y="2916382"/>
            <a:ext cx="3886200" cy="38297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O:\Ron's Data\My Documents\Data\JATSC\Ground Safety Training Conference\2017 Joint Safety Conf\Pictures\2017 GSTC\IMG_20170831_0833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4" b="11843"/>
          <a:stretch/>
        </p:blipFill>
        <p:spPr bwMode="auto">
          <a:xfrm>
            <a:off x="5791200" y="386195"/>
            <a:ext cx="3277486" cy="410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O:\Ron's Data\My Documents\Data\JATSC\Ground Safety Training Conference\2017 Joint Safety Conf\Pictures\2017 GSTC\IMG_20170830_131134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67"/>
          <a:stretch/>
        </p:blipFill>
        <p:spPr bwMode="auto">
          <a:xfrm>
            <a:off x="183574" y="76200"/>
            <a:ext cx="2500312" cy="344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47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:\Ron's Data\My Documents\Data\JATSC\Ground Safety Training Conference\2017 Joint Safety Conf\Pictures\2017 GSTC\IMG_20170830_104232_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2" b="28409"/>
          <a:stretch/>
        </p:blipFill>
        <p:spPr bwMode="auto">
          <a:xfrm>
            <a:off x="152399" y="164714"/>
            <a:ext cx="4853227" cy="577888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O:\Ron's Data\My Documents\Data\JATSC\Ground Safety Training Conference\2017 Joint Safety Conf\Pictures\2017 GSTC\IMG_20170829_102411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491" y="123151"/>
            <a:ext cx="3733800" cy="663786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94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:\Ron's Data\My Documents\Data\JATSC\Ground Safety Training Conference\2017 Joint Safety Conf\Pictures\2017 GSTC\Safety Conference#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"/>
            <a:ext cx="6737456" cy="449580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O:\Ron's Data\My Documents\Data\JATSC\Ground Safety Training Conference\2017 Joint Safety Conf\Pictures\2017 GSTC\IMG_20170831_1344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68682"/>
            <a:ext cx="2032074" cy="361257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O:\Ron's Data\My Documents\Data\JATSC\Ground Safety Training Conference\2017 Joint Safety Conf\Pictures\2017 GSTC\IMG_20170831_1342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3231576"/>
            <a:ext cx="1838104" cy="326773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:\Ron's Data\My Documents\Data\JATSC\Ground Safety Training Conference\2017 Joint Safety Conf\Pictures\2017 GSTC\IMG_20170831_1344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82" y="3903518"/>
            <a:ext cx="1585912" cy="281939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:\Ron's Data\My Documents\Data\JATSC\Ground Safety Training Conference\2017 Joint Safety Conf\Pictures\2017 GSTC\IMG_20170831_13434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19" y="3954701"/>
            <a:ext cx="1524000" cy="270933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09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O:\Ron's Data\My Documents\Data\JATSC\Ground Safety Training Conference\2017 Joint Safety Conf\Pictures\2017 GSTC\Safety Conference 8-20-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2" t="12809" r="9253" b="19331"/>
          <a:stretch/>
        </p:blipFill>
        <p:spPr bwMode="auto">
          <a:xfrm>
            <a:off x="152400" y="228600"/>
            <a:ext cx="5777345" cy="3449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:\Ron's Data\My Documents\Data\JATSC\Ground Safety Training Conference\2017 Joint Safety Conf\Pictures\2017 GSTC\IMG_20170831_144917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81528"/>
            <a:ext cx="3362436" cy="597766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40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5800" y="2209800"/>
            <a:ext cx="7772400" cy="147002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00823B"/>
                </a:solidFill>
                <a:latin typeface="Stencil Std" pitchFamily="82" charset="0"/>
              </a:rPr>
              <a:t>Safety</a:t>
            </a:r>
            <a:b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00823B"/>
                </a:solidFill>
                <a:latin typeface="Stencil Std" pitchFamily="82" charset="0"/>
              </a:rPr>
            </a:b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learn it, Live it, Share it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858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IAM Ground Safety Training Conference</a:t>
            </a:r>
          </a:p>
          <a:p>
            <a:pPr algn="ctr"/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 28, 29, 30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135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91</Words>
  <Application>Microsoft Office PowerPoint</Application>
  <PresentationFormat>On-screen Show (4:3)</PresentationFormat>
  <Paragraphs>21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Bradley Hand ITC</vt:lpstr>
      <vt:lpstr>Calibri</vt:lpstr>
      <vt:lpstr>Stencil Std</vt:lpstr>
      <vt:lpstr>Office Theme</vt:lpstr>
      <vt:lpstr>Safety Working together for Success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 Airways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Working together for Success</dc:title>
  <dc:creator>Miller, Ronald</dc:creator>
  <cp:lastModifiedBy>Admin IAMLL1979</cp:lastModifiedBy>
  <cp:revision>10</cp:revision>
  <dcterms:created xsi:type="dcterms:W3CDTF">2018-01-16T14:11:44Z</dcterms:created>
  <dcterms:modified xsi:type="dcterms:W3CDTF">2018-05-11T20:48:45Z</dcterms:modified>
</cp:coreProperties>
</file>